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EDB22-3F1B-46BE-B139-44A9F877D50B}" type="datetimeFigureOut">
              <a:rPr lang="de-AT" smtClean="0"/>
              <a:pPr/>
              <a:t>12.06.2012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330A1-C61D-4DF8-B7D6-7E4E793F41C2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2660350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330A1-C61D-4DF8-B7D6-7E4E793F41C2}" type="slidenum">
              <a:rPr lang="de-AT" smtClean="0"/>
              <a:pPr/>
              <a:t>2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DB3830-C417-4DF5-8C17-1D5BB00AE2EB}" type="datetimeFigureOut">
              <a:rPr lang="de-AT" smtClean="0"/>
              <a:pPr/>
              <a:t>12.06.2012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492F04-49CD-4975-8758-ADA21656A76E}" type="slidenum">
              <a:rPr lang="de-AT" smtClean="0"/>
              <a:pPr/>
              <a:t>‹Nr.›</a:t>
            </a:fld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3830-C417-4DF5-8C17-1D5BB00AE2EB}" type="datetimeFigureOut">
              <a:rPr lang="de-AT" smtClean="0"/>
              <a:pPr/>
              <a:t>12.06.2012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2F04-49CD-4975-8758-ADA21656A76E}" type="slidenum">
              <a:rPr lang="de-AT" smtClean="0"/>
              <a:pPr/>
              <a:t>‹Nr.›</a:t>
            </a:fld>
            <a:endParaRPr lang="de-AT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3830-C417-4DF5-8C17-1D5BB00AE2EB}" type="datetimeFigureOut">
              <a:rPr lang="de-AT" smtClean="0"/>
              <a:pPr/>
              <a:t>12.06.2012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2F04-49CD-4975-8758-ADA21656A76E}" type="slidenum">
              <a:rPr lang="de-AT" smtClean="0"/>
              <a:pPr/>
              <a:t>‹Nr.›</a:t>
            </a:fld>
            <a:endParaRPr lang="de-AT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3830-C417-4DF5-8C17-1D5BB00AE2EB}" type="datetimeFigureOut">
              <a:rPr lang="de-AT" smtClean="0"/>
              <a:pPr/>
              <a:t>12.06.2012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2F04-49CD-4975-8758-ADA21656A76E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3830-C417-4DF5-8C17-1D5BB00AE2EB}" type="datetimeFigureOut">
              <a:rPr lang="de-AT" smtClean="0"/>
              <a:pPr/>
              <a:t>12.06.2012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2F04-49CD-4975-8758-ADA21656A76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3830-C417-4DF5-8C17-1D5BB00AE2EB}" type="datetimeFigureOut">
              <a:rPr lang="de-AT" smtClean="0"/>
              <a:pPr/>
              <a:t>12.06.2012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2F04-49CD-4975-8758-ADA21656A76E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3830-C417-4DF5-8C17-1D5BB00AE2EB}" type="datetimeFigureOut">
              <a:rPr lang="de-AT" smtClean="0"/>
              <a:pPr/>
              <a:t>12.06.2012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2F04-49CD-4975-8758-ADA21656A76E}" type="slidenum">
              <a:rPr lang="de-AT" smtClean="0"/>
              <a:pPr/>
              <a:t>‹Nr.›</a:t>
            </a:fld>
            <a:endParaRPr lang="de-AT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3830-C417-4DF5-8C17-1D5BB00AE2EB}" type="datetimeFigureOut">
              <a:rPr lang="de-AT" smtClean="0"/>
              <a:pPr/>
              <a:t>12.06.2012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2F04-49CD-4975-8758-ADA21656A76E}" type="slidenum">
              <a:rPr lang="de-AT" smtClean="0"/>
              <a:pPr/>
              <a:t>‹Nr.›</a:t>
            </a:fld>
            <a:endParaRPr lang="de-AT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3830-C417-4DF5-8C17-1D5BB00AE2EB}" type="datetimeFigureOut">
              <a:rPr lang="de-AT" smtClean="0"/>
              <a:pPr/>
              <a:t>12.06.2012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2F04-49CD-4975-8758-ADA21656A76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3830-C417-4DF5-8C17-1D5BB00AE2EB}" type="datetimeFigureOut">
              <a:rPr lang="de-AT" smtClean="0"/>
              <a:pPr/>
              <a:t>12.06.2012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2F04-49CD-4975-8758-ADA21656A76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B3830-C417-4DF5-8C17-1D5BB00AE2EB}" type="datetimeFigureOut">
              <a:rPr lang="de-AT" smtClean="0"/>
              <a:pPr/>
              <a:t>12.06.2012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2F04-49CD-4975-8758-ADA21656A76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BDB3830-C417-4DF5-8C17-1D5BB00AE2EB}" type="datetimeFigureOut">
              <a:rPr lang="de-AT" smtClean="0"/>
              <a:pPr/>
              <a:t>12.06.2012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0492F04-49CD-4975-8758-ADA21656A76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ngaka.de/termine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bwana/392298797/" TargetMode="External"/><Relationship Id="rId7" Type="http://schemas.openxmlformats.org/officeDocument/2006/relationships/hyperlink" Target="http://www.flickr.com/photos/klaus-ottes/6692397943/" TargetMode="External"/><Relationship Id="rId2" Type="http://schemas.openxmlformats.org/officeDocument/2006/relationships/hyperlink" Target="http://www.flickr.com/photos/nihonbunka/685046554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.wikipedia.org/wiki/Naruto_(Manga)" TargetMode="External"/><Relationship Id="rId5" Type="http://schemas.openxmlformats.org/officeDocument/2006/relationships/hyperlink" Target="http://de.wikipedia.org/wiki/Max_und_Moritz" TargetMode="External"/><Relationship Id="rId4" Type="http://schemas.openxmlformats.org/officeDocument/2006/relationships/hyperlink" Target="http://www.flickr.com/photos/peterjon/81895022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6850465547_727712fda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9592" y="1412776"/>
            <a:ext cx="7592509" cy="347736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>
            <a:normAutofit/>
          </a:bodyPr>
          <a:lstStyle/>
          <a:p>
            <a:r>
              <a:rPr lang="de-AT" sz="6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Comic Kunst</a:t>
            </a:r>
            <a:endParaRPr lang="de-AT" sz="60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4797152"/>
            <a:ext cx="6400800" cy="1752600"/>
          </a:xfrm>
        </p:spPr>
        <p:txBody>
          <a:bodyPr>
            <a:normAutofit/>
          </a:bodyPr>
          <a:lstStyle/>
          <a:p>
            <a:r>
              <a:rPr lang="de-AT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Max &amp; Moritz und </a:t>
            </a:r>
            <a:r>
              <a:rPr lang="de-AT" sz="36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Naruto</a:t>
            </a:r>
            <a:endParaRPr lang="de-AT" sz="3600" b="1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de-AT" sz="2800" b="1" i="1" dirty="0" smtClean="0">
                <a:solidFill>
                  <a:schemeClr val="bg1">
                    <a:lumMod val="75000"/>
                  </a:schemeClr>
                </a:solidFill>
              </a:rPr>
              <a:t>Von Tobias Neuberger</a:t>
            </a:r>
            <a:endParaRPr lang="de-AT" sz="2800" b="1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IMG_148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986491" y="2247900"/>
            <a:ext cx="5171017" cy="3878263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IMG_148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 rot="5400000">
            <a:off x="1513417" y="1014975"/>
            <a:ext cx="6034616" cy="4525962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IMG_148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986491" y="2247900"/>
            <a:ext cx="5171017" cy="3878263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MangaZeichnungen</a:t>
            </a:r>
            <a:r>
              <a:rPr lang="de-AT" dirty="0" smtClean="0"/>
              <a:t> sind eine eigene „Wissenschaft“ </a:t>
            </a:r>
          </a:p>
          <a:p>
            <a:r>
              <a:rPr lang="de-AT" dirty="0" smtClean="0"/>
              <a:t>Es gibt Bücher darüber</a:t>
            </a:r>
          </a:p>
          <a:p>
            <a:r>
              <a:rPr lang="de-AT" dirty="0" smtClean="0"/>
              <a:t>Zeichenkurse </a:t>
            </a:r>
          </a:p>
          <a:p>
            <a:r>
              <a:rPr lang="de-AT" dirty="0" smtClean="0"/>
              <a:t>Online-Anleitungen die dies ausführlich erklären</a:t>
            </a:r>
          </a:p>
          <a:p>
            <a:r>
              <a:rPr lang="de-AT" dirty="0" smtClean="0">
                <a:hlinkClick r:id="rId2"/>
              </a:rPr>
              <a:t>http://www.mangaka.de/termine/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Manga zeichnen lernen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>
                <a:hlinkClick r:id="rId2"/>
              </a:rPr>
              <a:t>http://www.flickr.com/photos/nihonbunka/6850465547/</a:t>
            </a:r>
            <a:endParaRPr lang="de-AT" dirty="0" smtClean="0"/>
          </a:p>
          <a:p>
            <a:r>
              <a:rPr lang="de-AT" dirty="0" smtClean="0">
                <a:hlinkClick r:id="rId3"/>
              </a:rPr>
              <a:t>http://www.flickr.com/photos/bwana/392298797/</a:t>
            </a:r>
            <a:endParaRPr lang="de-AT" dirty="0" smtClean="0"/>
          </a:p>
          <a:p>
            <a:r>
              <a:rPr lang="de-AT" dirty="0" smtClean="0">
                <a:hlinkClick r:id="rId4"/>
              </a:rPr>
              <a:t>http://www.flickr.com/photos/peterjon/81895022/</a:t>
            </a:r>
            <a:endParaRPr lang="de-AT" dirty="0" smtClean="0"/>
          </a:p>
          <a:p>
            <a:r>
              <a:rPr lang="de-AT" dirty="0" smtClean="0">
                <a:hlinkClick r:id="rId5"/>
              </a:rPr>
              <a:t>http://de.wikipedia.org/wiki/Max_und_Moritz</a:t>
            </a:r>
            <a:endParaRPr lang="de-AT" dirty="0" smtClean="0"/>
          </a:p>
          <a:p>
            <a:r>
              <a:rPr lang="de-AT" dirty="0" smtClean="0">
                <a:hlinkClick r:id="rId6"/>
              </a:rPr>
              <a:t>http://de.wikipedia.org/wiki/Naruto_(Manga)</a:t>
            </a:r>
            <a:r>
              <a:rPr lang="de-AT" dirty="0" smtClean="0">
                <a:hlinkClick r:id="rId7"/>
              </a:rPr>
              <a:t> </a:t>
            </a:r>
          </a:p>
          <a:p>
            <a:r>
              <a:rPr lang="de-AT" dirty="0" smtClean="0">
                <a:hlinkClick r:id="rId7"/>
              </a:rPr>
              <a:t>http://www.flickr.com/photos/klaus-ottes/6692397943/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Quelle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392298797_357ecc445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771800" y="4941168"/>
            <a:ext cx="1944216" cy="1669317"/>
          </a:xfrm>
          <a:prstGeom prst="rect">
            <a:avLst/>
          </a:prstGeom>
          <a:blipFill dpi="0" rotWithShape="1">
            <a:blip r:embed="rId4" cstate="email">
              <a:alphaModFix amt="0"/>
            </a:blip>
            <a:srcRect/>
            <a:tile tx="0" ty="0" sx="100000" sy="100000" flip="none" algn="tl"/>
          </a:blipFill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Geschichte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AT" sz="3200" b="1" i="1" dirty="0" smtClean="0">
                <a:latin typeface="Blackadder ITC" pitchFamily="82" charset="0"/>
              </a:rPr>
              <a:t>Max und Moritz</a:t>
            </a:r>
          </a:p>
          <a:p>
            <a:r>
              <a:rPr lang="de-AT" sz="2400" dirty="0" smtClean="0"/>
              <a:t>von Wilhelm Busch</a:t>
            </a:r>
          </a:p>
          <a:p>
            <a:r>
              <a:rPr lang="de-AT" sz="2400" dirty="0" smtClean="0"/>
              <a:t>Veröffentlichung 1865</a:t>
            </a:r>
          </a:p>
          <a:p>
            <a:r>
              <a:rPr lang="de-AT" dirty="0"/>
              <a:t>a</a:t>
            </a:r>
            <a:r>
              <a:rPr lang="de-AT" sz="2400" dirty="0" smtClean="0"/>
              <a:t>us Deutschland</a:t>
            </a:r>
            <a:endParaRPr lang="de-AT" sz="2400" dirty="0"/>
          </a:p>
          <a:p>
            <a:r>
              <a:rPr lang="de-AT" sz="2400" dirty="0" smtClean="0"/>
              <a:t>Kinder/Jugendbuch</a:t>
            </a:r>
          </a:p>
          <a:p>
            <a:r>
              <a:rPr lang="de-AT" sz="2400" dirty="0" smtClean="0"/>
              <a:t>Art: „Urform“ der Comic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4645150" y="2240280"/>
            <a:ext cx="4175322" cy="3877056"/>
          </a:xfrm>
        </p:spPr>
        <p:txBody>
          <a:bodyPr>
            <a:normAutofit/>
          </a:bodyPr>
          <a:lstStyle/>
          <a:p>
            <a:r>
              <a:rPr lang="de-AT" sz="3200" i="1" dirty="0" err="1" smtClean="0">
                <a:latin typeface="Arial Narrow" pitchFamily="34" charset="0"/>
              </a:rPr>
              <a:t>Naruto</a:t>
            </a:r>
            <a:endParaRPr lang="de-AT" sz="3200" i="1" dirty="0" smtClean="0">
              <a:latin typeface="Arial Narrow" pitchFamily="34" charset="0"/>
            </a:endParaRPr>
          </a:p>
          <a:p>
            <a:r>
              <a:rPr lang="de-AT" sz="2400" b="1" i="1" dirty="0" smtClean="0"/>
              <a:t>von Masashi </a:t>
            </a:r>
            <a:r>
              <a:rPr lang="de-AT" sz="2400" b="1" i="1" dirty="0" err="1" smtClean="0"/>
              <a:t>Kishimoto</a:t>
            </a:r>
            <a:endParaRPr lang="de-AT" sz="2400" b="1" i="1" dirty="0" smtClean="0"/>
          </a:p>
          <a:p>
            <a:r>
              <a:rPr lang="de-AT" sz="2400" b="1" i="1" dirty="0" smtClean="0"/>
              <a:t>Veröffentlichung 1999</a:t>
            </a:r>
          </a:p>
          <a:p>
            <a:r>
              <a:rPr lang="de-AT" b="1" i="1" dirty="0"/>
              <a:t>a</a:t>
            </a:r>
            <a:r>
              <a:rPr lang="de-AT" sz="2400" b="1" i="1" dirty="0" smtClean="0"/>
              <a:t>us Japan</a:t>
            </a:r>
          </a:p>
          <a:p>
            <a:r>
              <a:rPr lang="de-AT" sz="2400" b="1" i="1" dirty="0" smtClean="0"/>
              <a:t>Jugendbuch</a:t>
            </a:r>
          </a:p>
          <a:p>
            <a:r>
              <a:rPr lang="de-AT" sz="2400" b="1" i="1" dirty="0" smtClean="0"/>
              <a:t>Art: Manga/Anime (Japanisches/Chinesisches Comic) </a:t>
            </a:r>
            <a:endParaRPr lang="de-AT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Hauptfiguren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" name="Inhaltsplatzhalter 1"/>
          <p:cNvSpPr>
            <a:spLocks noGrp="1"/>
          </p:cNvSpPr>
          <p:nvPr>
            <p:ph sz="half" idx="2"/>
          </p:nvPr>
        </p:nvSpPr>
        <p:spPr>
          <a:xfrm>
            <a:off x="467544" y="2204864"/>
            <a:ext cx="4040188" cy="3941763"/>
          </a:xfrm>
        </p:spPr>
        <p:txBody>
          <a:bodyPr/>
          <a:lstStyle/>
          <a:p>
            <a:r>
              <a:rPr lang="de-AT" dirty="0" smtClean="0"/>
              <a:t>Max &amp; Moritz</a:t>
            </a:r>
          </a:p>
          <a:p>
            <a:r>
              <a:rPr lang="de-AT" dirty="0" smtClean="0"/>
              <a:t>2 Jungen (</a:t>
            </a:r>
            <a:r>
              <a:rPr lang="de-AT" dirty="0" err="1" smtClean="0"/>
              <a:t>ca</a:t>
            </a:r>
            <a:r>
              <a:rPr lang="de-AT" dirty="0" smtClean="0"/>
              <a:t> 10 Jahre alt)</a:t>
            </a:r>
          </a:p>
          <a:p>
            <a:r>
              <a:rPr lang="de-AT" dirty="0"/>
              <a:t>s</a:t>
            </a:r>
            <a:r>
              <a:rPr lang="de-AT" dirty="0" smtClean="0"/>
              <a:t>pielen gerne Streiche</a:t>
            </a:r>
          </a:p>
          <a:p>
            <a:r>
              <a:rPr lang="de-AT" dirty="0"/>
              <a:t>r</a:t>
            </a:r>
            <a:r>
              <a:rPr lang="de-AT" dirty="0" smtClean="0"/>
              <a:t>ücken vollkommen aus der reihe</a:t>
            </a:r>
            <a:endParaRPr lang="de-AT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4"/>
          </p:nvPr>
        </p:nvSpPr>
        <p:spPr>
          <a:xfrm>
            <a:off x="4572000" y="2204864"/>
            <a:ext cx="3799728" cy="3172968"/>
          </a:xfrm>
        </p:spPr>
        <p:txBody>
          <a:bodyPr/>
          <a:lstStyle/>
          <a:p>
            <a:r>
              <a:rPr lang="de-AT" dirty="0" err="1" smtClean="0"/>
              <a:t>Naruto</a:t>
            </a:r>
            <a:endParaRPr lang="de-AT" dirty="0" smtClean="0"/>
          </a:p>
          <a:p>
            <a:r>
              <a:rPr lang="de-AT" dirty="0" err="1" smtClean="0"/>
              <a:t>Naruto</a:t>
            </a:r>
            <a:r>
              <a:rPr lang="de-AT" dirty="0" smtClean="0"/>
              <a:t> (</a:t>
            </a:r>
            <a:r>
              <a:rPr lang="de-AT" dirty="0" err="1" smtClean="0"/>
              <a:t>ca</a:t>
            </a:r>
            <a:r>
              <a:rPr lang="de-AT" dirty="0" smtClean="0"/>
              <a:t> 13 Jahre)</a:t>
            </a:r>
          </a:p>
          <a:p>
            <a:r>
              <a:rPr lang="de-AT" dirty="0"/>
              <a:t>w</a:t>
            </a:r>
            <a:r>
              <a:rPr lang="de-AT" dirty="0" smtClean="0"/>
              <a:t>ill akzeptiert werden</a:t>
            </a:r>
          </a:p>
          <a:p>
            <a:r>
              <a:rPr lang="de-AT" dirty="0"/>
              <a:t>r</a:t>
            </a:r>
            <a:r>
              <a:rPr lang="de-AT" dirty="0" smtClean="0"/>
              <a:t>ückt vollkommen aus der reihe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Beispiele von Parallelen </a:t>
            </a:r>
            <a:br>
              <a:rPr lang="de-AT" dirty="0" smtClean="0"/>
            </a:br>
            <a:r>
              <a:rPr lang="de-AT" sz="2000" dirty="0" smtClean="0"/>
              <a:t>(der Streich zum Lehrer)</a:t>
            </a:r>
            <a:endParaRPr lang="de-AT" sz="2000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Max &amp; Moritz</a:t>
            </a:r>
          </a:p>
          <a:p>
            <a:r>
              <a:rPr lang="de-AT" dirty="0" smtClean="0"/>
              <a:t>Die Jungs stecken dem Lehrer Schwarzpulver in die Pfeife sodass sie beim Rauchen explodiert!</a:t>
            </a:r>
          </a:p>
          <a:p>
            <a:r>
              <a:rPr lang="de-AT" dirty="0" smtClean="0"/>
              <a:t>Grund dafür: Bosheit, Spaß am streiche spielen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Steckt einen Tafelschwamm in die Türe sodass er dem Lehrer auf den Kopf fällt! </a:t>
            </a:r>
          </a:p>
          <a:p>
            <a:r>
              <a:rPr lang="de-AT" dirty="0" smtClean="0"/>
              <a:t>Grund dafür: Lehrer kommt zu spät, Spaß am streiche spielen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de-AT" dirty="0" smtClean="0"/>
              <a:t>Bilder</a:t>
            </a:r>
            <a:endParaRPr lang="de-AT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AT" dirty="0" err="1" smtClean="0"/>
              <a:t>Max&amp;Moritz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Kinderbuch Zeichnung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AT" dirty="0" err="1" smtClean="0"/>
              <a:t>Naruto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endParaRPr lang="de-AT" dirty="0" smtClean="0"/>
          </a:p>
          <a:p>
            <a:r>
              <a:rPr lang="de-AT" dirty="0" smtClean="0"/>
              <a:t>Manga/Anime</a:t>
            </a:r>
            <a:endParaRPr lang="de-AT" dirty="0"/>
          </a:p>
        </p:txBody>
      </p:sp>
      <p:pic>
        <p:nvPicPr>
          <p:cNvPr id="5" name="Grafik 4" descr="81895022_3c22811906_o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60032" y="2132856"/>
            <a:ext cx="3810000" cy="2857500"/>
          </a:xfrm>
          <a:prstGeom prst="rect">
            <a:avLst/>
          </a:prstGeom>
        </p:spPr>
      </p:pic>
      <p:pic>
        <p:nvPicPr>
          <p:cNvPr id="6" name="Grafik 5" descr="6692397943_759a2f51bc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3528" y="2132856"/>
            <a:ext cx="4108565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Gestaltung der Bücher </a:t>
            </a:r>
            <a:endParaRPr lang="de-AT" dirty="0"/>
          </a:p>
        </p:txBody>
      </p:sp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AT" dirty="0" smtClean="0"/>
              <a:t>Max &amp; Moritz</a:t>
            </a:r>
          </a:p>
          <a:p>
            <a:r>
              <a:rPr lang="de-AT" dirty="0"/>
              <a:t>e</a:t>
            </a:r>
            <a:r>
              <a:rPr lang="de-AT" dirty="0" smtClean="0"/>
              <a:t>uropäisches Buch</a:t>
            </a:r>
          </a:p>
          <a:p>
            <a:r>
              <a:rPr lang="de-AT" dirty="0" smtClean="0"/>
              <a:t>Wird von links oben nach rechts unten gelesen </a:t>
            </a:r>
          </a:p>
          <a:p>
            <a:r>
              <a:rPr lang="de-AT" dirty="0" smtClean="0"/>
              <a:t>Text in Possen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AT" dirty="0" err="1" smtClean="0"/>
              <a:t>Naruto</a:t>
            </a:r>
            <a:endParaRPr lang="de-AT" dirty="0" smtClean="0"/>
          </a:p>
          <a:p>
            <a:r>
              <a:rPr lang="de-AT" dirty="0"/>
              <a:t>j</a:t>
            </a:r>
            <a:r>
              <a:rPr lang="de-AT" dirty="0" smtClean="0"/>
              <a:t>apanisches Manga</a:t>
            </a:r>
          </a:p>
          <a:p>
            <a:r>
              <a:rPr lang="de-AT" dirty="0" smtClean="0"/>
              <a:t>Wird von rechts oben nach rechts unten gelesen und von hinten nach vorne</a:t>
            </a:r>
          </a:p>
          <a:p>
            <a:r>
              <a:rPr lang="de-AT" dirty="0" smtClean="0"/>
              <a:t>Text als typischer Comic 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Nun zeige ich einige Werke von einer jungen Künstlerin namens Lisa Bayer. 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56263" cy="1054250"/>
          </a:xfrm>
        </p:spPr>
        <p:txBody>
          <a:bodyPr>
            <a:normAutofit/>
          </a:bodyPr>
          <a:lstStyle/>
          <a:p>
            <a:r>
              <a:rPr lang="de-AT" dirty="0" smtClean="0"/>
              <a:t>Manga – Zeichenkunst 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IMG_145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986491" y="2247900"/>
            <a:ext cx="5171017" cy="3878263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Equipment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IMG_147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986491" y="2247900"/>
            <a:ext cx="5171017" cy="3878263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Deidara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0</TotalTime>
  <Words>248</Words>
  <Application>Microsoft Office PowerPoint</Application>
  <PresentationFormat>Bildschirmpräsentation (4:3)</PresentationFormat>
  <Paragraphs>62</Paragraphs>
  <Slides>14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Hardcover</vt:lpstr>
      <vt:lpstr>Comic Kunst</vt:lpstr>
      <vt:lpstr>Geschichte </vt:lpstr>
      <vt:lpstr>Hauptfiguren</vt:lpstr>
      <vt:lpstr>Beispiele von Parallelen  (der Streich zum Lehrer)</vt:lpstr>
      <vt:lpstr>Bilder</vt:lpstr>
      <vt:lpstr>Gestaltung der Bücher </vt:lpstr>
      <vt:lpstr>Manga – Zeichenkunst </vt:lpstr>
      <vt:lpstr>Equipment</vt:lpstr>
      <vt:lpstr>Deidara</vt:lpstr>
      <vt:lpstr>Folie 10</vt:lpstr>
      <vt:lpstr>Folie 11</vt:lpstr>
      <vt:lpstr>Folie 12</vt:lpstr>
      <vt:lpstr>Manga zeichnen lernen</vt:lpstr>
      <vt:lpstr>Quelle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Comic Kunst</dc:title>
  <dc:creator>silvia neuberger</dc:creator>
  <cp:lastModifiedBy>Martin1</cp:lastModifiedBy>
  <cp:revision>19</cp:revision>
  <dcterms:created xsi:type="dcterms:W3CDTF">2012-04-22T18:09:15Z</dcterms:created>
  <dcterms:modified xsi:type="dcterms:W3CDTF">2012-06-12T10:18:42Z</dcterms:modified>
</cp:coreProperties>
</file>